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0" r:id="rId4"/>
    <p:sldId id="261" r:id="rId5"/>
    <p:sldId id="263" r:id="rId6"/>
    <p:sldId id="267" r:id="rId7"/>
    <p:sldId id="262" r:id="rId8"/>
    <p:sldId id="265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75" d="100"/>
          <a:sy n="75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68B8CEF-A8D3-4F0D-AA15-B2958D95A577}" type="datetimeFigureOut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9F9130-7658-4848-B0BE-462AB347A68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1536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28664B-D746-4B7F-9AE6-1CD8056CD532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Kennt Ihr schon, gabs sicher auch an Eurer Uni,</a:t>
            </a:r>
          </a:p>
          <a:p>
            <a:pPr>
              <a:spcBef>
                <a:spcPct val="0"/>
              </a:spcBef>
            </a:pPr>
            <a:r>
              <a:rPr lang="de-DE" smtClean="0"/>
              <a:t>Wir sind ne Ini. </a:t>
            </a:r>
          </a:p>
          <a:p>
            <a:pPr>
              <a:spcBef>
                <a:spcPct val="0"/>
              </a:spcBef>
            </a:pPr>
            <a:r>
              <a:rPr lang="de-DE" smtClean="0"/>
              <a:t>Jede*r macht soviel wie geht, alles andere bleibt liegen.</a:t>
            </a:r>
          </a:p>
        </p:txBody>
      </p:sp>
      <p:sp>
        <p:nvSpPr>
          <p:cNvPr id="1741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A949DA-745C-42A2-A61C-E6111BED0BC8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DE" smtClean="0"/>
              <a:t>Sorry für das Chaos bei der Erstifahrt !!!</a:t>
            </a:r>
          </a:p>
        </p:txBody>
      </p:sp>
      <p:sp>
        <p:nvSpPr>
          <p:cNvPr id="1945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BD6CA4-1037-46E3-AE97-6852E1A8E747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150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EE6B64-E68E-42A5-95A3-E2343D2F8032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355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0431A3-9FE0-4B83-B60E-5FDE5F5F4106}" type="slidenum">
              <a:rPr lang="de-DE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89D56-8F77-42B6-B552-D95B3C077C05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Einführungstage 2010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3D671-EF29-413E-8845-7643528656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FF405-C2B7-41B9-9DD0-9CD77F8B5AC9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Einführungstage 2010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74D2C-7FC1-4867-A1BC-E116797B8A3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3EE7-F27F-452C-9720-207FC742517F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Einführungstage 2010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B9A85-4167-4EB1-A3FA-3D4CB7653B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B15F1-8938-40C9-853B-662697DEBBA6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Einführungstage 2010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2D2EB-4C20-49B6-9138-F273704504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33C1A-6DA8-4B25-9F4F-58A1174585B4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Einführungstage 2010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123E5-EC51-4E7B-A04E-91132B31183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DC956-2BF3-4F6A-8DB2-683042D57AB1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Einführungstage 2010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12E4E-3208-4E87-A019-AE8F3B27EC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3A263-5C60-43C2-A27D-02E0DFFD4206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Einführungstage 2010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E6627-9DF5-4369-9660-CFC0FE99D5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A4162-962A-4D66-8189-4DF2760C1EFB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Einführungstage 2010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44B5C-FDDC-4944-B5B3-1029043533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07171-A618-4ACD-8370-E6A023639C66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Einführungstage 2010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2050A-F401-4228-9543-21F1BD99F0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B90B5-A5A3-4736-A710-46D901002E72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Einführungstage 2010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A91B1-DAC8-4BDB-9FF1-3AFBA3211D3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FD374-6B5F-4798-88F8-700D26328CEF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Einführungstage 2010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B9C4A-134D-4A71-B430-4E09913194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AB6E3F-E0D0-43DD-980B-711197CC378C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Einführungstage 2010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CB2183-01A0-46C7-A0DB-4DBC5E680E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hu-berlin.de/course/view.php?id=7102" TargetMode="External"/><Relationship Id="rId2" Type="http://schemas.openxmlformats.org/officeDocument/2006/relationships/hyperlink" Target="mailto:psy-fs-intern@lists.hu-berlin.d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de-DE" sz="6000" smtClean="0"/>
              <a:t>fachschaft{(s)ini[tiative]}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A0264E-064F-4070-BDEE-142633FAB96C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44E747-7552-45AE-9EC4-48E1A672512A}" type="slidenum">
              <a:rPr lang="de-DE"/>
              <a:pPr>
                <a:defRPr/>
              </a:pPr>
              <a:t>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Einführungstage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?</a:t>
            </a:r>
          </a:p>
        </p:txBody>
      </p:sp>
      <p:sp>
        <p:nvSpPr>
          <p:cNvPr id="1638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smtClean="0"/>
              <a:t>Fachschaft </a:t>
            </a:r>
            <a:r>
              <a:rPr lang="de-DE" smtClean="0"/>
              <a:t>= alle Studierenden eines Faches</a:t>
            </a:r>
          </a:p>
          <a:p>
            <a:pPr>
              <a:buFont typeface="Arial" charset="0"/>
              <a:buNone/>
            </a:pPr>
            <a:r>
              <a:rPr lang="de-DE" smtClean="0"/>
              <a:t> 	(hier: Psychologie, genau!)</a:t>
            </a:r>
          </a:p>
          <a:p>
            <a:r>
              <a:rPr lang="de-DE" smtClean="0"/>
              <a:t>Fachschafts</a:t>
            </a:r>
            <a:r>
              <a:rPr lang="de-DE" b="1" smtClean="0"/>
              <a:t>rat</a:t>
            </a:r>
            <a:r>
              <a:rPr lang="de-DE" smtClean="0"/>
              <a:t> </a:t>
            </a:r>
          </a:p>
          <a:p>
            <a:pPr>
              <a:buFont typeface="Arial" charset="0"/>
              <a:buNone/>
            </a:pPr>
            <a:r>
              <a:rPr lang="de-DE" smtClean="0"/>
              <a:t>		</a:t>
            </a:r>
            <a:r>
              <a:rPr lang="de-DE" sz="2800" smtClean="0"/>
              <a:t>= gewählte Vertretung einer Fachschaft</a:t>
            </a:r>
          </a:p>
          <a:p>
            <a:r>
              <a:rPr lang="de-DE" smtClean="0"/>
              <a:t>Bei uns: Fachschafts</a:t>
            </a:r>
            <a:r>
              <a:rPr lang="de-DE" b="1" smtClean="0"/>
              <a:t>initiative</a:t>
            </a:r>
          </a:p>
          <a:p>
            <a:pPr lvl="1">
              <a:buFont typeface="Arial" charset="0"/>
              <a:buNone/>
            </a:pPr>
            <a:r>
              <a:rPr lang="de-DE" smtClean="0"/>
              <a:t>		= Partizipation nicht per Wahl, </a:t>
            </a:r>
          </a:p>
          <a:p>
            <a:pPr lvl="1">
              <a:buFont typeface="Arial" charset="0"/>
              <a:buNone/>
            </a:pPr>
            <a:r>
              <a:rPr lang="de-DE" smtClean="0"/>
              <a:t>			sondern durch Engagement (!)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A9F1751-0157-42FA-875A-8BD3E0AAABB8}" type="datetime1">
              <a:rPr lang="de-DE"/>
              <a:pPr>
                <a:defRPr/>
              </a:pPr>
              <a:t>08.10.2012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D9439-69AE-4D7F-B2B4-13C1F9FB205B}" type="slidenum">
              <a:rPr lang="de-DE"/>
              <a:pPr>
                <a:defRPr/>
              </a:pPr>
              <a:t>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Einführungstage 2012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legitimation</a:t>
            </a:r>
          </a:p>
        </p:txBody>
      </p:sp>
      <p:sp>
        <p:nvSpPr>
          <p:cNvPr id="18434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r>
              <a:rPr lang="de-DE" smtClean="0"/>
              <a:t>durch das Studierendenparlament (StuPa), das unserer Satzung zugestimmt hat</a:t>
            </a:r>
          </a:p>
          <a:p>
            <a:pPr>
              <a:buFont typeface="Arial" charset="0"/>
              <a:buNone/>
            </a:pPr>
            <a:endParaRPr lang="de-DE" smtClean="0"/>
          </a:p>
          <a:p>
            <a:r>
              <a:rPr lang="de-DE" smtClean="0"/>
              <a:t>legitimiert, eure „Steuergelder“ zu verprassen (7€ vom Semesterbeitrag)</a:t>
            </a:r>
          </a:p>
          <a:p>
            <a:pPr lvl="1">
              <a:buFont typeface="Arial" charset="0"/>
              <a:buNone/>
            </a:pPr>
            <a:r>
              <a:rPr lang="de-DE" smtClean="0"/>
              <a:t>z.B. Ersti-Frühstück, Einführungstage, Ersti- oder Sommerfahrt, Unterstützung des Bildungsstreiks ...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B9DE8D6-7F88-4DDD-B54A-0909545BFFDA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4CEE73-BFF3-408A-8E34-A7E6FA2A54FC}" type="slidenum">
              <a:rPr lang="de-DE"/>
              <a:pPr>
                <a:defRPr/>
              </a:pPr>
              <a:t>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Einführungstage 2012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61198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100" dirty="0" smtClean="0"/>
              <a:t>soweit die theorie.</a:t>
            </a:r>
            <a:br>
              <a:rPr lang="de-DE" sz="3100" dirty="0" smtClean="0"/>
            </a:br>
            <a:r>
              <a:rPr lang="de-DE" sz="3100" dirty="0" smtClean="0"/>
              <a:t>nun zur </a:t>
            </a:r>
            <a:r>
              <a:rPr lang="de-DE" sz="3100" dirty="0" err="1" smtClean="0"/>
              <a:t>praxis</a:t>
            </a:r>
            <a:r>
              <a:rPr lang="de-DE" sz="3100" dirty="0" smtClean="0"/>
              <a:t>: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sz="36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480CF93-39F1-443C-8117-77343C73FEB0}" type="datetime1">
              <a:rPr lang="de-DE"/>
              <a:pPr>
                <a:defRPr/>
              </a:pPr>
              <a:t>08.10.2012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021555-D09B-4630-922E-E3735664C37E}" type="slidenum">
              <a:rPr lang="de-DE"/>
              <a:pPr>
                <a:defRPr/>
              </a:pPr>
              <a:t>4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Einführungstage 2012</a:t>
            </a:r>
          </a:p>
        </p:txBody>
      </p:sp>
      <p:pic>
        <p:nvPicPr>
          <p:cNvPr id="20485" name="Picture 7" descr="fachschaft2010AT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1557338"/>
            <a:ext cx="617378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schwerpunkte der fs-arbeit</a:t>
            </a:r>
          </a:p>
        </p:txBody>
      </p:sp>
      <p:sp>
        <p:nvSpPr>
          <p:cNvPr id="22530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3200" smtClean="0"/>
              <a:t>Hochschulpolitik</a:t>
            </a:r>
          </a:p>
        </p:txBody>
      </p:sp>
      <p:sp>
        <p:nvSpPr>
          <p:cNvPr id="22531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278313"/>
          </a:xfrm>
        </p:spPr>
        <p:txBody>
          <a:bodyPr/>
          <a:lstStyle/>
          <a:p>
            <a:r>
              <a:rPr lang="de-DE" smtClean="0"/>
              <a:t>Stimme der Studierenden </a:t>
            </a:r>
            <a:br>
              <a:rPr lang="de-DE" smtClean="0"/>
            </a:br>
            <a:r>
              <a:rPr lang="de-DE" smtClean="0"/>
              <a:t>in der akademischen Selbstverwaltung</a:t>
            </a:r>
          </a:p>
          <a:p>
            <a:r>
              <a:rPr lang="de-DE" smtClean="0"/>
              <a:t>Gremienarbeit</a:t>
            </a:r>
          </a:p>
          <a:p>
            <a:pPr lvl="1"/>
            <a:r>
              <a:rPr lang="de-DE" smtClean="0"/>
              <a:t>Institutsrat</a:t>
            </a:r>
          </a:p>
          <a:p>
            <a:pPr lvl="1"/>
            <a:r>
              <a:rPr lang="de-DE" smtClean="0"/>
              <a:t>Lehre-Studium-Kommission</a:t>
            </a:r>
          </a:p>
          <a:p>
            <a:pPr lvl="1"/>
            <a:r>
              <a:rPr lang="de-DE" smtClean="0"/>
              <a:t>Berufungskommissionen</a:t>
            </a:r>
          </a:p>
          <a:p>
            <a:pPr lvl="1"/>
            <a:r>
              <a:rPr lang="de-DE" smtClean="0"/>
              <a:t>etc.</a:t>
            </a:r>
          </a:p>
          <a:p>
            <a:r>
              <a:rPr lang="de-DE" smtClean="0"/>
              <a:t>Überarbeitung der Studiengänge</a:t>
            </a:r>
          </a:p>
        </p:txBody>
      </p:sp>
      <p:sp>
        <p:nvSpPr>
          <p:cNvPr id="22532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sz="3200" smtClean="0"/>
              <a:t>Projekte</a:t>
            </a:r>
            <a:r>
              <a:rPr lang="de-DE" sz="3200" b="0" smtClean="0"/>
              <a:t> (bisher)</a:t>
            </a:r>
          </a:p>
        </p:txBody>
      </p:sp>
      <p:sp>
        <p:nvSpPr>
          <p:cNvPr id="22533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smtClean="0"/>
              <a:t>Einführungstage, Ersti-Fahrt</a:t>
            </a:r>
          </a:p>
          <a:p>
            <a:r>
              <a:rPr lang="de-DE" smtClean="0"/>
              <a:t>PsycHUs Party </a:t>
            </a:r>
            <a:br>
              <a:rPr lang="de-DE" smtClean="0"/>
            </a:br>
            <a:r>
              <a:rPr lang="de-DE" smtClean="0"/>
              <a:t>(lang ists her...)</a:t>
            </a:r>
          </a:p>
          <a:p>
            <a:r>
              <a:rPr lang="de-DE" smtClean="0"/>
              <a:t>Support für Veranstaltungen</a:t>
            </a:r>
            <a:br>
              <a:rPr lang="de-DE" smtClean="0"/>
            </a:br>
            <a:r>
              <a:rPr lang="de-DE" smtClean="0"/>
              <a:t>aller Couleur</a:t>
            </a:r>
          </a:p>
          <a:p>
            <a:r>
              <a:rPr lang="de-DE" smtClean="0"/>
              <a:t>Informelle Treffen zwecks kollektiven Konsums gepflegter Feierabendgetränke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2277636-7CE2-4A98-B5E6-8C54FC9957FD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559DD-F8BE-4BE4-8EF6-0C39FCC77FDD}" type="slidenum">
              <a:rPr lang="de-DE"/>
              <a:pPr>
                <a:defRPr/>
              </a:pPr>
              <a:t>5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Einführungstage 2012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772400" cy="1368425"/>
          </a:xfrm>
        </p:spPr>
        <p:txBody>
          <a:bodyPr/>
          <a:lstStyle/>
          <a:p>
            <a:r>
              <a:rPr lang="de-DE" smtClean="0"/>
              <a:t>...und außerdem... 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750" y="1773238"/>
            <a:ext cx="8064500" cy="4103687"/>
          </a:xfrm>
        </p:spPr>
        <p:txBody>
          <a:bodyPr rtlCol="0">
            <a:normAutofit lnSpcReduction="10000"/>
          </a:bodyPr>
          <a:lstStyle/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smtClean="0">
                <a:solidFill>
                  <a:prstClr val="black"/>
                </a:solidFill>
              </a:rPr>
              <a:t>Ansprechpartnerin für (fast) alle studienrelevanten Problemchen und Probleme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400" u="sng" dirty="0" smtClean="0">
                <a:solidFill>
                  <a:prstClr val="black"/>
                </a:solidFill>
              </a:rPr>
              <a:t>Kontakt:</a:t>
            </a:r>
            <a:r>
              <a:rPr lang="de-DE" sz="2400" b="1" dirty="0" smtClean="0">
                <a:solidFill>
                  <a:prstClr val="black"/>
                </a:solidFill>
              </a:rPr>
              <a:t> </a:t>
            </a:r>
            <a:r>
              <a:rPr lang="de-DE" sz="2400" b="1" dirty="0" smtClean="0">
                <a:solidFill>
                  <a:prstClr val="black"/>
                </a:solidFill>
                <a:hlinkClick r:id="rId2"/>
              </a:rPr>
              <a:t>psy-fs-intern@lists.hu-berlin.de</a:t>
            </a:r>
            <a:endParaRPr lang="de-DE" sz="2400" b="1" dirty="0" smtClean="0">
              <a:solidFill>
                <a:prstClr val="black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sz="2400" b="1" dirty="0" smtClean="0">
              <a:solidFill>
                <a:prstClr val="black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400" dirty="0" smtClean="0">
                <a:solidFill>
                  <a:prstClr val="black"/>
                </a:solidFill>
              </a:rPr>
              <a:t>Moodle –Kurs „Forum Fachschaft Psychologie“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000" dirty="0" smtClean="0">
                <a:solidFill>
                  <a:prstClr val="black"/>
                </a:solidFill>
              </a:rPr>
              <a:t>Infos zum Studium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000" dirty="0" smtClean="0">
                <a:solidFill>
                  <a:prstClr val="black"/>
                </a:solidFill>
              </a:rPr>
              <a:t>Zusatzmaterialien 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000" dirty="0" smtClean="0">
                <a:solidFill>
                  <a:prstClr val="black"/>
                </a:solidFill>
              </a:rPr>
              <a:t>Altklausuren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000" dirty="0" smtClean="0">
                <a:solidFill>
                  <a:prstClr val="black"/>
                </a:solidFill>
              </a:rPr>
              <a:t>Plenumsthemen und –protokolle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400" u="sng" dirty="0" smtClean="0">
                <a:hlinkClick r:id="rId3"/>
              </a:rPr>
              <a:t>http://moodle.hu-berlin.de/course/view.php?id=7102</a:t>
            </a:r>
            <a:endParaRPr lang="de-DE" sz="2400" u="sng" dirty="0" smtClean="0"/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400" dirty="0" smtClean="0"/>
              <a:t>    Passwort: koehler	</a:t>
            </a:r>
            <a:r>
              <a:rPr lang="de-DE" sz="2400" dirty="0" smtClean="0">
                <a:solidFill>
                  <a:prstClr val="black"/>
                </a:solidFill>
              </a:rPr>
              <a:t>Tragt euch ein!</a:t>
            </a:r>
          </a:p>
          <a:p>
            <a:pPr marL="800100" lvl="1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000" dirty="0" smtClean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7CC5CFD-05A0-475C-A380-E04D1E5D3A73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Einführungstage 2012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F2B9B-2B62-424F-9A11-B3346F9CA987}" type="slidenum">
              <a:rPr lang="de-DE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treffen</a:t>
            </a: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smtClean="0"/>
              <a:t>ca. alle zwei Wochen Plenum der Fachschaftsini</a:t>
            </a:r>
          </a:p>
          <a:p>
            <a:pPr>
              <a:buFont typeface="Arial" charset="0"/>
              <a:buNone/>
            </a:pPr>
            <a:endParaRPr lang="de-DE" sz="2800" smtClean="0"/>
          </a:p>
          <a:p>
            <a:r>
              <a:rPr lang="de-DE" smtClean="0"/>
              <a:t>erstes Plenum im WS 2012/13:</a:t>
            </a:r>
          </a:p>
          <a:p>
            <a:pPr>
              <a:buFont typeface="Arial" charset="0"/>
              <a:buNone/>
            </a:pPr>
            <a:r>
              <a:rPr lang="de-DE" smtClean="0"/>
              <a:t>		tba.</a:t>
            </a:r>
            <a:endParaRPr lang="de-DE" b="1" smtClean="0"/>
          </a:p>
          <a:p>
            <a:pPr>
              <a:buFont typeface="Arial" charset="0"/>
              <a:buNone/>
            </a:pPr>
            <a:r>
              <a:rPr lang="de-DE" smtClean="0"/>
              <a:t>		im Fachschaftsraum (EG Instituts-Neubau)</a:t>
            </a:r>
          </a:p>
          <a:p>
            <a:pPr>
              <a:buFont typeface="Arial" charset="0"/>
              <a:buNone/>
            </a:pPr>
            <a:endParaRPr lang="de-DE" smtClean="0"/>
          </a:p>
          <a:p>
            <a:pPr algn="ctr">
              <a:buFont typeface="Arial" charset="0"/>
              <a:buNone/>
            </a:pPr>
            <a:r>
              <a:rPr lang="de-DE" sz="3600" smtClean="0"/>
              <a:t>Einladung gibts immer über psy-stu!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96E105E-DC6D-4EE5-B639-E906447CB870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36EBA-5047-4024-B4F7-676B33A2B33B}" type="slidenum">
              <a:rPr lang="de-DE"/>
              <a:pPr>
                <a:defRPr/>
              </a:pPr>
              <a:t>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Einführungstage 2012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fragen?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7CC5CFD-05A0-475C-A380-E04D1E5D3A73}" type="datetime1">
              <a:rPr lang="de-DE"/>
              <a:pPr>
                <a:defRPr/>
              </a:pPr>
              <a:t>08.10.2012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Einführungstage 2012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3A5BB-15B7-4E89-9130-060BBDE8A03C}" type="slidenum">
              <a:rPr lang="de-DE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Bildschirmpräsentation (4:3)</PresentationFormat>
  <Paragraphs>82</Paragraphs>
  <Slides>8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Calibri</vt:lpstr>
      <vt:lpstr>Arial</vt:lpstr>
      <vt:lpstr>Larissa-Design</vt:lpstr>
      <vt:lpstr>fachschaft{(s)ini[tiative]}</vt:lpstr>
      <vt:lpstr>?</vt:lpstr>
      <vt:lpstr>legitimation</vt:lpstr>
      <vt:lpstr>soweit die theorie. nun zur praxis:        </vt:lpstr>
      <vt:lpstr>schwerpunkte der fs-arbeit</vt:lpstr>
      <vt:lpstr>...und außerdem... </vt:lpstr>
      <vt:lpstr>treffen</vt:lpstr>
      <vt:lpstr>fragen?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fachschaft</dc:title>
  <dc:creator>mo</dc:creator>
  <cp:lastModifiedBy>Mischi</cp:lastModifiedBy>
  <cp:revision>31</cp:revision>
  <dcterms:created xsi:type="dcterms:W3CDTF">2010-10-14T06:57:56Z</dcterms:created>
  <dcterms:modified xsi:type="dcterms:W3CDTF">2012-10-08T21:14:23Z</dcterms:modified>
</cp:coreProperties>
</file>